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8" r:id="rId2"/>
    <p:sldId id="309" r:id="rId3"/>
    <p:sldId id="311" r:id="rId4"/>
    <p:sldId id="310" r:id="rId5"/>
    <p:sldId id="312" r:id="rId6"/>
    <p:sldId id="315" r:id="rId7"/>
    <p:sldId id="313" r:id="rId8"/>
    <p:sldId id="317" r:id="rId9"/>
    <p:sldId id="318" r:id="rId10"/>
    <p:sldId id="319" r:id="rId11"/>
    <p:sldId id="320" r:id="rId12"/>
    <p:sldId id="316" r:id="rId13"/>
    <p:sldId id="32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C4892-C15C-AA4E-9ED4-7B6605043632}" v="312" dt="2023-03-27T22:22:22.554"/>
    <p1510:client id="{C3420962-3CEE-4A88-9A3D-8EC93E9E6CBC}" v="480" dt="2023-03-28T06:54:18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10:05:50.262" v="1155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06:56:50.101" v="1152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06:56:50.101" v="1152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7T08:03:02.757" v="849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7T08:03:02.757" v="849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">
        <pc:chgData name="Andrija Đokić" userId="70525a1869743307" providerId="LiveId" clId="{C3420962-3CEE-4A88-9A3D-8EC93E9E6CBC}" dt="2023-03-27T07:43:14.113" v="446" actId="1076"/>
        <pc:sldMkLst>
          <pc:docMk/>
          <pc:sldMk cId="3578193427" sldId="313"/>
        </pc:sldMkLst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mod">
          <ac:chgData name="Andrija Đokić" userId="70525a1869743307" providerId="LiveId" clId="{C3420962-3CEE-4A88-9A3D-8EC93E9E6CBC}" dt="2023-03-27T07:41:22.202" v="430"/>
          <ac:spMkLst>
            <pc:docMk/>
            <pc:sldMk cId="3578193427" sldId="313"/>
            <ac:spMk id="3" creationId="{E7AF9D95-9259-A473-94D0-3E936A055286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7T07:43:14.113" v="446" actId="107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8T10:05:50.262" v="1155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8T10:05:50.262" v="1155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7T22:24:12.756" v="2960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5T17:07:44.852" v="1027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5T17:07:13.092" v="1024" actId="403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5T17:07:44.852" v="1027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5T17:07:23.633" v="1026" actId="403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5T17:06:27.158" v="1013" actId="1036"/>
          <ac:spMkLst>
            <pc:docMk/>
            <pc:sldMk cId="76050475" sldId="309"/>
            <ac:spMk id="7" creationId="{5791FD22-9FE4-FD43-70A9-DCE9E9FDCC5F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7T21:32:24.934" v="1835" actId="20577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7T21:32:24.934" v="1835" actId="20577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mod ord">
        <pc:chgData name="Kemal Önen" userId="3c9c56e8327bd642" providerId="LiveId" clId="{A71C4892-C15C-AA4E-9ED4-7B6605043632}" dt="2023-03-26T21:25:58.402" v="1059" actId="20577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6T21:25:58.402" v="1059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7T22:24:03.048" v="2956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09:52.309" v="2513" actId="1076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mod">
          <ac:chgData name="Kemal Önen" userId="3c9c56e8327bd642" providerId="LiveId" clId="{A71C4892-C15C-AA4E-9ED4-7B6605043632}" dt="2023-03-27T22:08:07.618" v="2398" actId="1582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7T22:24:07.823" v="2958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7T21:32:28.628" v="1836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7T22:24:05.483" v="2957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Mastertitelformat bearbeiten</a:t>
            </a:r>
            <a:endParaRPr lang="en-GB" sz="40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 dirty="0">
                    <a:solidFill>
                      <a:srgbClr val="002C70"/>
                    </a:solidFill>
                  </a:rPr>
                  <a:t>-</a:t>
                </a:r>
                <a:r>
                  <a:rPr lang="de-DE" dirty="0">
                    <a:solidFill>
                      <a:srgbClr val="002C70"/>
                    </a:solidFill>
                  </a:rPr>
                  <a:t>Funktion in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scipy.optimize</a:t>
                </a:r>
                <a:endParaRPr lang="de-DE" i="1" dirty="0">
                  <a:solidFill>
                    <a:srgbClr val="002C70"/>
                  </a:solidFill>
                </a:endParaRPr>
              </a:p>
              <a:p>
                <a:pPr algn="ctr"/>
                <a:endParaRPr lang="de-DE" i="1" dirty="0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Fehler der </a:t>
                </a:r>
                <a:r>
                  <a:rPr lang="de-DE" dirty="0" err="1">
                    <a:solidFill>
                      <a:srgbClr val="002C70"/>
                    </a:solidFill>
                  </a:rPr>
                  <a:t>y</a:t>
                </a:r>
                <a:r>
                  <a:rPr lang="de-DE" dirty="0">
                    <a:solidFill>
                      <a:srgbClr val="002C70"/>
                    </a:solidFill>
                  </a:rPr>
                  <a:t>-Daten (=</a:t>
                </a:r>
                <a:r>
                  <a:rPr lang="de-DE" sz="1800" dirty="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 dirty="0">
                    <a:solidFill>
                      <a:srgbClr val="002C70"/>
                    </a:solidFill>
                  </a:rPr>
                  <a:t>) mit dem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sigma</a:t>
                </a:r>
                <a:r>
                  <a:rPr lang="de-DE" dirty="0" err="1">
                    <a:solidFill>
                      <a:srgbClr val="002C70"/>
                    </a:solidFill>
                  </a:rPr>
                  <a:t>-keyword</a:t>
                </a:r>
                <a:r>
                  <a:rPr lang="de-DE" dirty="0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08C40C-DB9C-05F1-C711-2AA96B7DB70A}"/>
              </a:ext>
            </a:extLst>
          </p:cNvPr>
          <p:cNvCxnSpPr>
            <a:cxnSpLocks/>
          </p:cNvCxnSpPr>
          <p:nvPr/>
        </p:nvCxnSpPr>
        <p:spPr>
          <a:xfrm flipH="1" flipV="1">
            <a:off x="6589643" y="5509815"/>
            <a:ext cx="1967948" cy="791594"/>
          </a:xfrm>
          <a:prstGeom prst="straightConnector1">
            <a:avLst/>
          </a:prstGeom>
          <a:ln w="1270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DBF87D1-A3E7-11A5-8CF7-7BE2E538A30B}"/>
              </a:ext>
            </a:extLst>
          </p:cNvPr>
          <p:cNvSpPr txBox="1"/>
          <p:nvPr/>
        </p:nvSpPr>
        <p:spPr>
          <a:xfrm>
            <a:off x="8557591" y="5978243"/>
            <a:ext cx="258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rgbClr val="002C70"/>
                </a:solidFill>
              </a:rPr>
              <a:t>stärkere Oszillation für immer kleinere Zählraten</a:t>
            </a:r>
            <a:endParaRPr lang="de-DE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81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2.56 (</a:t>
            </a:r>
            <a:r>
              <a:rPr lang="de-DE" dirty="0" err="1"/>
              <a:t>th</a:t>
            </a:r>
            <a:r>
              <a:rPr lang="de-DE" dirty="0"/>
              <a:t>.) / </a:t>
            </a:r>
            <a:r>
              <a:rPr lang="de-AT" dirty="0"/>
              <a:t>2.60 (</a:t>
            </a:r>
            <a:r>
              <a:rPr lang="de-AT" dirty="0" err="1"/>
              <a:t>exp</a:t>
            </a:r>
            <a:r>
              <a:rPr lang="de-AT" dirty="0"/>
              <a:t>.)</a:t>
            </a:r>
            <a:r>
              <a:rPr lang="de-DE" dirty="0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3733796" y="1564032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Theoretischer Hintergrund</a:t>
            </a:r>
            <a:endParaRPr lang="en-AT" b="1" dirty="0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3733792" y="3042188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3733793" y="4476714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Resultate</a:t>
            </a:r>
            <a:endParaRPr lang="de-DE" b="1" dirty="0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3733795" y="5936693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Diskussion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Die Emission des </a:t>
            </a:r>
            <a:r>
              <a:rPr lang="de-D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aus schwerem Kern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Theoretischer Hintergrund </a:t>
            </a:r>
          </a:p>
        </p:txBody>
      </p:sp>
    </p:spTree>
    <p:extLst>
      <p:ext uri="{BB962C8B-B14F-4D97-AF65-F5344CB8AC3E}">
        <p14:creationId xmlns:p14="http://schemas.microsoft.com/office/powerpoint/2010/main" val="147202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 dirty="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8648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Messung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Literatur</a:t>
            </a:r>
            <a:r>
              <a:rPr lang="de-DE" sz="2000" b="1" baseline="30000" dirty="0">
                <a:solidFill>
                  <a:srgbClr val="002D70"/>
                </a:solidFill>
              </a:rPr>
              <a:t>[1]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 dirty="0"/>
                  <a:t>Messung der Hintergrundstrahlung</a:t>
                </a:r>
                <a:r>
                  <a:rPr lang="sr-Latn-RS" dirty="0"/>
                  <a:t> mit N Messungen</a:t>
                </a:r>
                <a:endParaRPr lang="de-DE" dirty="0"/>
              </a:p>
              <a:p>
                <a:r>
                  <a:rPr lang="de-DE" dirty="0"/>
                  <a:t>Mittelwert (Erwartungswert) 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ist auch Varianz</a:t>
                </a:r>
              </a:p>
              <a:p>
                <a:pPr lvl="1"/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n̅= Aktivität[s</a:t>
                </a:r>
                <a:r>
                  <a:rPr lang="de-D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] * Zeit[s],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=̂ Standardabweichung der Messwerte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</a:p>
              <a:p>
                <a:r>
                  <a:rPr lang="de-DE" dirty="0"/>
                  <a:t>Standardabweichung der Stichprobe </a:t>
                </a:r>
                <a:r>
                  <a:rPr lang="sr-Latn-RS" dirty="0"/>
                  <a:t>mit deren Unsicherheit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 dirty="0"/>
                  <a:t> = 3,73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2(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0,34</a:t>
                </a:r>
              </a:p>
              <a:p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=3.011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Gesamte Zahl der Ereignisse n</a:t>
                </a:r>
                <a:r>
                  <a:rPr lang="sr-Latn-RS" baseline="-25000" dirty="0"/>
                  <a:t>N</a:t>
                </a:r>
                <a:r>
                  <a:rPr lang="sr-Latn-RS" dirty="0"/>
                  <a:t> = 544</a:t>
                </a:r>
              </a:p>
              <a:p>
                <a:r>
                  <a:rPr lang="sr-Latn-RS" dirty="0"/>
                  <a:t>Standardabweichung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 dirty="0"/>
                  <a:t>n</a:t>
                </a:r>
                <a:r>
                  <a:rPr lang="sr-Latn-RS" baseline="-25000" dirty="0"/>
                  <a:t>N</a:t>
                </a:r>
              </a:p>
              <a:p>
                <a:pPr lvl="1"/>
                <a:r>
                  <a:rPr lang="sr-Latn-RS" dirty="0"/>
                  <a:t>23,32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 dirty="0"/>
                  <a:t> = 0,39 vergleich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 dirty="0"/>
                  <a:t>3,73 und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 3.011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0.6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</a:rPr>
                        <m:t>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 dirty="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Office PowerPoint</Application>
  <PresentationFormat>Breitbild</PresentationFormat>
  <Paragraphs>96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 </vt:lpstr>
      <vt:lpstr>Messung der Geigerzähler-Charakteristik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Andrija Đokić</cp:lastModifiedBy>
  <cp:revision>1</cp:revision>
  <dcterms:created xsi:type="dcterms:W3CDTF">2021-11-20T13:03:09Z</dcterms:created>
  <dcterms:modified xsi:type="dcterms:W3CDTF">2023-03-28T10:06:01Z</dcterms:modified>
</cp:coreProperties>
</file>